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12" name="Textebene 1…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Christian Bauer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–Christian Bauer</a:t>
            </a:r>
          </a:p>
        </p:txBody>
      </p:sp>
      <p:sp>
        <p:nvSpPr>
          <p:cNvPr id="94" name="„Zitat hier eingeben.“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95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ild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eltext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22" name="Textebene 1…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Foliennummer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text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31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ild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eltext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Titeltext</a:t>
            </a:r>
          </a:p>
        </p:txBody>
      </p:sp>
      <p:sp>
        <p:nvSpPr>
          <p:cNvPr id="40" name="Textebene 1…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1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49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el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7" name="Textebene 1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8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ild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el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7" name="Textebene 1…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8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bene 1…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6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ild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Bild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ild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Foliennumm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Textebene 1…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Foliennummer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inary Kitchen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Free Monospaced Bold"/>
                <a:ea typeface="Free Monospaced Bold"/>
                <a:cs typeface="Free Monospaced Bold"/>
                <a:sym typeface="Free Monospaced Bold"/>
              </a:defRPr>
            </a:lvl1pPr>
          </a:lstStyle>
          <a:p>
            <a:pPr/>
            <a:r>
              <a:t>Binary Kitchen</a:t>
            </a:r>
          </a:p>
        </p:txBody>
      </p:sp>
      <p:sp>
        <p:nvSpPr>
          <p:cNvPr id="120" name="Hackspace Regensburg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Free Monospaced"/>
                <a:ea typeface="Free Monospaced"/>
                <a:cs typeface="Free Monospaced"/>
                <a:sym typeface="Free Monospaced"/>
              </a:defRPr>
            </a:lvl1pPr>
          </a:lstStyle>
          <a:p>
            <a:pPr/>
            <a:r>
              <a:t>Hackspace Regensburg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90600"/>
            <a:ext cx="8902700" cy="777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25650" y="984250"/>
            <a:ext cx="89535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0100" y="984250"/>
            <a:ext cx="88646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965200"/>
            <a:ext cx="8890000" cy="7823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7550" y="958850"/>
            <a:ext cx="9029700" cy="783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3900" y="958850"/>
            <a:ext cx="9017000" cy="783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8350" y="977900"/>
            <a:ext cx="8928100" cy="779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84250"/>
            <a:ext cx="89027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90600"/>
            <a:ext cx="8902700" cy="777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984250"/>
            <a:ext cx="88900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77900"/>
            <a:ext cx="8902700" cy="779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050" y="990600"/>
            <a:ext cx="8902700" cy="777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